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9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3EAB4-34F0-4C5A-8419-56D3BF136A3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70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0ddcfad-ebd0-4cb8-9edf-e0c2edc63e8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 fontScale="90000"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5900" dirty="0"/>
              <a:t>   </a:t>
            </a:r>
            <a:r>
              <a:rPr lang="hr-HR" sz="5900" dirty="0" err="1"/>
              <a:t>Self-check</a:t>
            </a:r>
            <a:r>
              <a:rPr lang="hr-HR" sz="5900" dirty="0"/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0" y="830518"/>
            <a:ext cx="9762417" cy="321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292" y="2566219"/>
            <a:ext cx="39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When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does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0292" y="3517837"/>
            <a:ext cx="39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What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they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there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1501" y="1641987"/>
            <a:ext cx="39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often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they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meet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023" y="2579912"/>
            <a:ext cx="459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What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their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phone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number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500" y="3406695"/>
            <a:ext cx="459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interesting</a:t>
            </a:r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9" y="1165737"/>
            <a:ext cx="9451103" cy="3485823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690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936" y="2245752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i="1" dirty="0" err="1"/>
              <a:t>Check</a:t>
            </a:r>
            <a:r>
              <a:rPr lang="hr-HR" sz="2800" b="1" i="1" dirty="0"/>
              <a:t> </a:t>
            </a:r>
            <a:r>
              <a:rPr lang="hr-HR" sz="2800" b="1" i="1" dirty="0" err="1"/>
              <a:t>your</a:t>
            </a:r>
            <a:r>
              <a:rPr lang="hr-HR" sz="2800" b="1" i="1" dirty="0"/>
              <a:t> </a:t>
            </a:r>
            <a:r>
              <a:rPr lang="hr-HR" sz="2800" b="1" i="1" dirty="0" err="1"/>
              <a:t>knowledge</a:t>
            </a:r>
            <a:endParaRPr lang="hr-HR" sz="2800" b="1" i="1" dirty="0"/>
          </a:p>
        </p:txBody>
      </p:sp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0" y="651512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836" y="3294143"/>
            <a:ext cx="785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err="1">
                <a:hlinkClick r:id="rId4"/>
              </a:rPr>
              <a:t>https</a:t>
            </a:r>
            <a:r>
              <a:rPr lang="hr-HR" sz="2800" dirty="0">
                <a:hlinkClick r:id="rId4"/>
              </a:rPr>
              <a:t>://</a:t>
            </a:r>
            <a:r>
              <a:rPr lang="hr-HR" sz="2800" dirty="0" err="1">
                <a:hlinkClick r:id="rId4"/>
              </a:rPr>
              <a:t>www.e-sfera.hr</a:t>
            </a:r>
            <a:r>
              <a:rPr lang="hr-HR" sz="2800" dirty="0">
                <a:hlinkClick r:id="rId4"/>
              </a:rPr>
              <a:t>/dodatni-digitalni-</a:t>
            </a:r>
            <a:r>
              <a:rPr lang="hr-HR" sz="2800" dirty="0" err="1">
                <a:hlinkClick r:id="rId4"/>
              </a:rPr>
              <a:t>sadrzaji</a:t>
            </a:r>
            <a:r>
              <a:rPr lang="hr-HR" sz="2800" dirty="0">
                <a:hlinkClick r:id="rId4"/>
              </a:rPr>
              <a:t>/</a:t>
            </a:r>
            <a:r>
              <a:rPr lang="hr-HR" sz="2800" dirty="0" err="1">
                <a:hlinkClick r:id="rId4"/>
              </a:rPr>
              <a:t>10ddcfad-ebd0-4cb8-9edf-e0c2edc63e84</a:t>
            </a:r>
            <a:r>
              <a:rPr lang="hr-HR" sz="2800" dirty="0">
                <a:hlinkClick r:id="rId4"/>
              </a:rPr>
              <a:t>/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6732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5" y="102883"/>
            <a:ext cx="9306232" cy="6652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9137" y="2936557"/>
            <a:ext cx="36292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err="1"/>
              <a:t>Circle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correct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19433" y="921426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433" y="1839788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619433" y="3801390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634182" y="5261701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619433" y="5870860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3736259" y="654442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3736259" y="2101398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3736259" y="4203290"/>
            <a:ext cx="309716" cy="33922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729269" y="4928560"/>
            <a:ext cx="316706" cy="333141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6999693" y="920651"/>
            <a:ext cx="309716" cy="26161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0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6" y="846717"/>
            <a:ext cx="4984955" cy="52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559" y="418007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956" y="1248686"/>
            <a:ext cx="172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razumjeti tekst o dnevnim rutinama i opisati svoju dnevnu rutinu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791" y="1049936"/>
            <a:ext cx="132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postaviti pitanje u vezi slobodnih aktivnosti.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206" y="1188435"/>
            <a:ext cx="161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 razumjeti tekst o slobodnom vremenu i pričati o tome.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6917" y="1802420"/>
            <a:ext cx="132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opisati svoj hobi.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0048" y="1548733"/>
            <a:ext cx="14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razumjeti kratak tekst o volontiranju.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900" y="398705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900" y="491038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900" y="5820535"/>
            <a:ext cx="140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76" y="2725750"/>
            <a:ext cx="8963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26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2374" y="634181"/>
            <a:ext cx="59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91" y="1337894"/>
            <a:ext cx="8524797" cy="5112159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37176" y="3348630"/>
            <a:ext cx="13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far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630" y="3893973"/>
            <a:ext cx="13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165" y="4597686"/>
            <a:ext cx="13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board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374" y="5197699"/>
            <a:ext cx="13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shelter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954" y="5795123"/>
            <a:ext cx="13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invite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1245016"/>
            <a:ext cx="9122484" cy="46985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70556" y="2123768"/>
            <a:ext cx="825910" cy="51619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218040" y="2743201"/>
            <a:ext cx="678426" cy="59301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6002595" y="3480619"/>
            <a:ext cx="560438" cy="37178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2639961" y="4026310"/>
            <a:ext cx="476865" cy="521109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6415549" y="4704736"/>
            <a:ext cx="457200" cy="38345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513006" y="5442155"/>
            <a:ext cx="383460" cy="50144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2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" y="786734"/>
            <a:ext cx="7828410" cy="2118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8580" y="1309954"/>
            <a:ext cx="477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three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eight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five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941" y="1833174"/>
            <a:ext cx="626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oh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eight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double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oh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two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three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two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three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4941" y="2229270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double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four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double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five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double</a:t>
            </a: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six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872"/>
            <a:ext cx="12019935" cy="2344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1393" y="4727728"/>
            <a:ext cx="129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lways</a:t>
            </a:r>
            <a:endParaRPr lang="hr-HR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625" y="5189393"/>
            <a:ext cx="148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ometimes</a:t>
            </a:r>
            <a:endParaRPr lang="hr-HR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2641" y="5189393"/>
            <a:ext cx="149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hr-HR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ften</a:t>
            </a:r>
            <a:endParaRPr lang="hr-HR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3825" y="5742835"/>
            <a:ext cx="129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ever</a:t>
            </a:r>
            <a:endParaRPr lang="hr-HR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88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2155" y="589935"/>
            <a:ext cx="626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6" y="1644290"/>
            <a:ext cx="7171334" cy="4151825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92826" y="2830824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Does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826" y="4017358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Does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826" y="4516877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Does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5562" y="3424091"/>
            <a:ext cx="63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0248" y="5072091"/>
            <a:ext cx="63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</a:t>
            </a:r>
            <a:endParaRPr lang="hr-H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61" y="245166"/>
            <a:ext cx="5635033" cy="3191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23" y="3666682"/>
            <a:ext cx="10284986" cy="2616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258" y="4586748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8258" y="5173170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258" y="5727991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6222" y="4586748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81474" y="5173170"/>
            <a:ext cx="5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16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177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231</cp:revision>
  <dcterms:created xsi:type="dcterms:W3CDTF">2020-09-19T11:02:00Z</dcterms:created>
  <dcterms:modified xsi:type="dcterms:W3CDTF">2022-09-16T11:24:33Z</dcterms:modified>
</cp:coreProperties>
</file>